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Roboto Condensed"/>
      <p:regular r:id="rId21"/>
      <p:bold r:id="rId22"/>
      <p:italic r:id="rId23"/>
      <p:boldItalic r:id="rId24"/>
    </p:embeddedFon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ttu.edu/majors-and-colleges/undergraduate-majors/" TargetMode="External"/><Relationship Id="rId4" Type="http://schemas.openxmlformats.org/officeDocument/2006/relationships/hyperlink" Target="https://www.admissions.txst.edu/explore/academics/majors-and-degrees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College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/>
              <a:t>Majors and Minors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8/27 First Day of ACC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" sz="2000">
                <a:solidFill>
                  <a:schemeClr val="dk1"/>
                </a:solidFill>
              </a:rPr>
              <a:t>StuCo Applications to be an Officer Due 8/30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t/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are Majors and Minors?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1039575" y="1149950"/>
            <a:ext cx="7331100" cy="17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what a college major and minor is, and the difference between the two is important as you begin your college career.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525" y="2440675"/>
            <a:ext cx="7457623" cy="258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1419225" y="2478650"/>
            <a:ext cx="38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University of Texas at Austin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890125"/>
            <a:ext cx="3353700" cy="3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Major</a:t>
            </a:r>
            <a:r>
              <a:rPr b="1" i="0" lang="en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primary area of interest that you plan on getting a career in, required to graduate from college. The majority of your college classes will be in this concentration. Examples include nursing, engineering, education, and business.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5147" y="1410175"/>
            <a:ext cx="3940978" cy="22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488450" y="1313175"/>
            <a:ext cx="44973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major will usually fall into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categories: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Bachelor of the Arts (B.A.)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Bachelor of Science (B.S.)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fulfill your major, you will need to complete a list of required courses.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5147" y="1410175"/>
            <a:ext cx="3940978" cy="22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093825" y="693900"/>
            <a:ext cx="7331100" cy="4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Minor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secondary area of interest that usually complements the major, but does not have to.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if I wanted to be a Spanish teacher, I may major in education and minor in Spanish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if I wanted to design video games, I may major in computer science and minor in art.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Minors can help you narrow down what you want to do as a career.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039575" y="1104163"/>
            <a:ext cx="73311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to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https://www.ttu.edu/majors-and-colleges/undergraduate-majors/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 list of all majors that Texas Tech University in Lubbock offers.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here</a:t>
            </a: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list of majors for Texas State University in San Marcos.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 1 university and scroll through their majors.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Pick 3 majors that interest you.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Majors and Minors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573975" y="347700"/>
            <a:ext cx="81357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click on the major it will take you to the degree plan (required classes) for that major. Below is a screenshot of the Fall Semester of Sophomore year for Animal Science- Pre-Veterinary.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*Some of Texas State’s will not have the degree plan listed.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0" l="0" r="0" t="-3359"/>
          <a:stretch/>
        </p:blipFill>
        <p:spPr>
          <a:xfrm>
            <a:off x="1563850" y="2490100"/>
            <a:ext cx="6300552" cy="25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982025" y="1864775"/>
            <a:ext cx="7193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list the three majors you are interested in and one class that is required for that major. </a:t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